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58EB71-90FC-441B-A966-94A533915F09}" v="6" dt="2020-11-08T19:30:21.1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French" userId="3a2cd69823348ced" providerId="LiveId" clId="{3F58EB71-90FC-441B-A966-94A533915F09}"/>
    <pc:docChg chg="custSel mod addSld modSld">
      <pc:chgData name="Robert French" userId="3a2cd69823348ced" providerId="LiveId" clId="{3F58EB71-90FC-441B-A966-94A533915F09}" dt="2020-11-08T19:32:09.350" v="281" actId="207"/>
      <pc:docMkLst>
        <pc:docMk/>
      </pc:docMkLst>
      <pc:sldChg chg="addSp delSp modSp new mod">
        <pc:chgData name="Robert French" userId="3a2cd69823348ced" providerId="LiveId" clId="{3F58EB71-90FC-441B-A966-94A533915F09}" dt="2020-11-08T15:03:14.599" v="76" actId="1076"/>
        <pc:sldMkLst>
          <pc:docMk/>
          <pc:sldMk cId="1954660954" sldId="256"/>
        </pc:sldMkLst>
        <pc:spChg chg="del">
          <ac:chgData name="Robert French" userId="3a2cd69823348ced" providerId="LiveId" clId="{3F58EB71-90FC-441B-A966-94A533915F09}" dt="2020-11-08T14:43:45.881" v="2" actId="478"/>
          <ac:spMkLst>
            <pc:docMk/>
            <pc:sldMk cId="1954660954" sldId="256"/>
            <ac:spMk id="2" creationId="{00643113-1154-49A2-B2CA-2EEB8AE111BE}"/>
          </ac:spMkLst>
        </pc:spChg>
        <pc:spChg chg="del">
          <ac:chgData name="Robert French" userId="3a2cd69823348ced" providerId="LiveId" clId="{3F58EB71-90FC-441B-A966-94A533915F09}" dt="2020-11-08T14:43:38.589" v="1" actId="478"/>
          <ac:spMkLst>
            <pc:docMk/>
            <pc:sldMk cId="1954660954" sldId="256"/>
            <ac:spMk id="3" creationId="{CEFD7D37-4C02-42AE-8AA2-C9AC7C1906A2}"/>
          </ac:spMkLst>
        </pc:spChg>
        <pc:spChg chg="add mod">
          <ac:chgData name="Robert French" userId="3a2cd69823348ced" providerId="LiveId" clId="{3F58EB71-90FC-441B-A966-94A533915F09}" dt="2020-11-08T15:03:14.599" v="76" actId="1076"/>
          <ac:spMkLst>
            <pc:docMk/>
            <pc:sldMk cId="1954660954" sldId="256"/>
            <ac:spMk id="4" creationId="{D880DDB4-C61F-4616-8DB5-9362407AAAF8}"/>
          </ac:spMkLst>
        </pc:spChg>
        <pc:spChg chg="add mod">
          <ac:chgData name="Robert French" userId="3a2cd69823348ced" providerId="LiveId" clId="{3F58EB71-90FC-441B-A966-94A533915F09}" dt="2020-11-08T15:02:55.719" v="72" actId="14100"/>
          <ac:spMkLst>
            <pc:docMk/>
            <pc:sldMk cId="1954660954" sldId="256"/>
            <ac:spMk id="6" creationId="{FD56082A-FD3E-4867-B54B-9DFF5306AD8C}"/>
          </ac:spMkLst>
        </pc:spChg>
      </pc:sldChg>
      <pc:sldChg chg="addSp delSp modSp new mod">
        <pc:chgData name="Robert French" userId="3a2cd69823348ced" providerId="LiveId" clId="{3F58EB71-90FC-441B-A966-94A533915F09}" dt="2020-11-08T15:36:47.856" v="190" actId="20577"/>
        <pc:sldMkLst>
          <pc:docMk/>
          <pc:sldMk cId="32724791" sldId="257"/>
        </pc:sldMkLst>
        <pc:spChg chg="del">
          <ac:chgData name="Robert French" userId="3a2cd69823348ced" providerId="LiveId" clId="{3F58EB71-90FC-441B-A966-94A533915F09}" dt="2020-11-08T15:35:08.845" v="79" actId="478"/>
          <ac:spMkLst>
            <pc:docMk/>
            <pc:sldMk cId="32724791" sldId="257"/>
            <ac:spMk id="2" creationId="{D06FE41A-29E4-4C98-A0D1-D691D5654A28}"/>
          </ac:spMkLst>
        </pc:spChg>
        <pc:spChg chg="del">
          <ac:chgData name="Robert French" userId="3a2cd69823348ced" providerId="LiveId" clId="{3F58EB71-90FC-441B-A966-94A533915F09}" dt="2020-11-08T15:35:04.556" v="78" actId="478"/>
          <ac:spMkLst>
            <pc:docMk/>
            <pc:sldMk cId="32724791" sldId="257"/>
            <ac:spMk id="3" creationId="{1F475D72-C25B-4540-8787-3C7301893C0C}"/>
          </ac:spMkLst>
        </pc:spChg>
        <pc:spChg chg="add mod">
          <ac:chgData name="Robert French" userId="3a2cd69823348ced" providerId="LiveId" clId="{3F58EB71-90FC-441B-A966-94A533915F09}" dt="2020-11-08T15:36:23.765" v="155" actId="1076"/>
          <ac:spMkLst>
            <pc:docMk/>
            <pc:sldMk cId="32724791" sldId="257"/>
            <ac:spMk id="4" creationId="{7358F4EE-846B-477E-A1C5-64BA6415B55F}"/>
          </ac:spMkLst>
        </pc:spChg>
        <pc:spChg chg="add mod">
          <ac:chgData name="Robert French" userId="3a2cd69823348ced" providerId="LiveId" clId="{3F58EB71-90FC-441B-A966-94A533915F09}" dt="2020-11-08T15:36:47.856" v="190" actId="20577"/>
          <ac:spMkLst>
            <pc:docMk/>
            <pc:sldMk cId="32724791" sldId="257"/>
            <ac:spMk id="6" creationId="{79C74831-14DC-443D-9974-349B0B395C32}"/>
          </ac:spMkLst>
        </pc:spChg>
      </pc:sldChg>
      <pc:sldChg chg="addSp delSp modSp new mod setBg modNotesTx">
        <pc:chgData name="Robert French" userId="3a2cd69823348ced" providerId="LiveId" clId="{3F58EB71-90FC-441B-A966-94A533915F09}" dt="2020-11-08T19:11:45.620" v="197" actId="26606"/>
        <pc:sldMkLst>
          <pc:docMk/>
          <pc:sldMk cId="2371717919" sldId="258"/>
        </pc:sldMkLst>
        <pc:spChg chg="del">
          <ac:chgData name="Robert French" userId="3a2cd69823348ced" providerId="LiveId" clId="{3F58EB71-90FC-441B-A966-94A533915F09}" dt="2020-11-08T19:11:21.915" v="193" actId="478"/>
          <ac:spMkLst>
            <pc:docMk/>
            <pc:sldMk cId="2371717919" sldId="258"/>
            <ac:spMk id="2" creationId="{18477807-527F-4C8A-B3DF-C461415B25E5}"/>
          </ac:spMkLst>
        </pc:spChg>
        <pc:spChg chg="del">
          <ac:chgData name="Robert French" userId="3a2cd69823348ced" providerId="LiveId" clId="{3F58EB71-90FC-441B-A966-94A533915F09}" dt="2020-11-08T19:11:18.459" v="192" actId="478"/>
          <ac:spMkLst>
            <pc:docMk/>
            <pc:sldMk cId="2371717919" sldId="258"/>
            <ac:spMk id="3" creationId="{68118107-E5B7-4EF0-AFC0-CE0482C0DD0F}"/>
          </ac:spMkLst>
        </pc:spChg>
        <pc:spChg chg="add">
          <ac:chgData name="Robert French" userId="3a2cd69823348ced" providerId="LiveId" clId="{3F58EB71-90FC-441B-A966-94A533915F09}" dt="2020-11-08T19:11:45.620" v="197" actId="26606"/>
          <ac:spMkLst>
            <pc:docMk/>
            <pc:sldMk cId="2371717919" sldId="258"/>
            <ac:spMk id="10" creationId="{42A4FC2C-047E-45A5-965D-8E1E3BF09BC6}"/>
          </ac:spMkLst>
        </pc:spChg>
        <pc:picChg chg="add mod">
          <ac:chgData name="Robert French" userId="3a2cd69823348ced" providerId="LiveId" clId="{3F58EB71-90FC-441B-A966-94A533915F09}" dt="2020-11-08T19:11:45.620" v="197" actId="26606"/>
          <ac:picMkLst>
            <pc:docMk/>
            <pc:sldMk cId="2371717919" sldId="258"/>
            <ac:picMk id="5" creationId="{FEF2FE4B-2788-4141-B8E0-EBEBF985070B}"/>
          </ac:picMkLst>
        </pc:picChg>
      </pc:sldChg>
      <pc:sldChg chg="addSp delSp modSp new mod setBg modNotesTx">
        <pc:chgData name="Robert French" userId="3a2cd69823348ced" providerId="LiveId" clId="{3F58EB71-90FC-441B-A966-94A533915F09}" dt="2020-11-08T19:14:00.052" v="207" actId="27614"/>
        <pc:sldMkLst>
          <pc:docMk/>
          <pc:sldMk cId="3542172297" sldId="259"/>
        </pc:sldMkLst>
        <pc:spChg chg="del">
          <ac:chgData name="Robert French" userId="3a2cd69823348ced" providerId="LiveId" clId="{3F58EB71-90FC-441B-A966-94A533915F09}" dt="2020-11-08T19:13:34.476" v="200" actId="478"/>
          <ac:spMkLst>
            <pc:docMk/>
            <pc:sldMk cId="3542172297" sldId="259"/>
            <ac:spMk id="2" creationId="{C6357762-0604-410D-B646-9BF9155B51B3}"/>
          </ac:spMkLst>
        </pc:spChg>
        <pc:spChg chg="del">
          <ac:chgData name="Robert French" userId="3a2cd69823348ced" providerId="LiveId" clId="{3F58EB71-90FC-441B-A966-94A533915F09}" dt="2020-11-08T19:13:32.563" v="199" actId="478"/>
          <ac:spMkLst>
            <pc:docMk/>
            <pc:sldMk cId="3542172297" sldId="259"/>
            <ac:spMk id="3" creationId="{6812EE81-08AE-4D95-8AC0-0FD0512E793D}"/>
          </ac:spMkLst>
        </pc:spChg>
        <pc:spChg chg="add">
          <ac:chgData name="Robert French" userId="3a2cd69823348ced" providerId="LiveId" clId="{3F58EB71-90FC-441B-A966-94A533915F09}" dt="2020-11-08T19:13:59.825" v="206" actId="26606"/>
          <ac:spMkLst>
            <pc:docMk/>
            <pc:sldMk cId="3542172297" sldId="259"/>
            <ac:spMk id="10" creationId="{42A4FC2C-047E-45A5-965D-8E1E3BF09BC6}"/>
          </ac:spMkLst>
        </pc:spChg>
        <pc:picChg chg="add mod">
          <ac:chgData name="Robert French" userId="3a2cd69823348ced" providerId="LiveId" clId="{3F58EB71-90FC-441B-A966-94A533915F09}" dt="2020-11-08T19:14:00.052" v="207" actId="27614"/>
          <ac:picMkLst>
            <pc:docMk/>
            <pc:sldMk cId="3542172297" sldId="259"/>
            <ac:picMk id="5" creationId="{18291521-FAD9-47F4-88D2-8093221A6887}"/>
          </ac:picMkLst>
        </pc:picChg>
      </pc:sldChg>
      <pc:sldChg chg="addSp delSp modSp new mod setBg modNotesTx">
        <pc:chgData name="Robert French" userId="3a2cd69823348ced" providerId="LiveId" clId="{3F58EB71-90FC-441B-A966-94A533915F09}" dt="2020-11-08T19:16:02.236" v="214" actId="27614"/>
        <pc:sldMkLst>
          <pc:docMk/>
          <pc:sldMk cId="2533815840" sldId="260"/>
        </pc:sldMkLst>
        <pc:spChg chg="del">
          <ac:chgData name="Robert French" userId="3a2cd69823348ced" providerId="LiveId" clId="{3F58EB71-90FC-441B-A966-94A533915F09}" dt="2020-11-08T19:15:46.075" v="210" actId="478"/>
          <ac:spMkLst>
            <pc:docMk/>
            <pc:sldMk cId="2533815840" sldId="260"/>
            <ac:spMk id="2" creationId="{0485DAFA-3444-4F50-A137-27C7C4F6360B}"/>
          </ac:spMkLst>
        </pc:spChg>
        <pc:spChg chg="del">
          <ac:chgData name="Robert French" userId="3a2cd69823348ced" providerId="LiveId" clId="{3F58EB71-90FC-441B-A966-94A533915F09}" dt="2020-11-08T19:15:44.612" v="209" actId="478"/>
          <ac:spMkLst>
            <pc:docMk/>
            <pc:sldMk cId="2533815840" sldId="260"/>
            <ac:spMk id="3" creationId="{B3CC35E3-6717-4FFA-B726-0E1DD809E4CE}"/>
          </ac:spMkLst>
        </pc:spChg>
        <pc:spChg chg="add">
          <ac:chgData name="Robert French" userId="3a2cd69823348ced" providerId="LiveId" clId="{3F58EB71-90FC-441B-A966-94A533915F09}" dt="2020-11-08T19:16:00.935" v="213" actId="26606"/>
          <ac:spMkLst>
            <pc:docMk/>
            <pc:sldMk cId="2533815840" sldId="260"/>
            <ac:spMk id="10" creationId="{42A4FC2C-047E-45A5-965D-8E1E3BF09BC6}"/>
          </ac:spMkLst>
        </pc:spChg>
        <pc:picChg chg="add mod">
          <ac:chgData name="Robert French" userId="3a2cd69823348ced" providerId="LiveId" clId="{3F58EB71-90FC-441B-A966-94A533915F09}" dt="2020-11-08T19:16:02.236" v="214" actId="27614"/>
          <ac:picMkLst>
            <pc:docMk/>
            <pc:sldMk cId="2533815840" sldId="260"/>
            <ac:picMk id="5" creationId="{339A729F-DD51-47F3-B653-476370257B48}"/>
          </ac:picMkLst>
        </pc:picChg>
      </pc:sldChg>
      <pc:sldChg chg="addSp delSp modSp new mod">
        <pc:chgData name="Robert French" userId="3a2cd69823348ced" providerId="LiveId" clId="{3F58EB71-90FC-441B-A966-94A533915F09}" dt="2020-11-08T19:32:09.350" v="281" actId="207"/>
        <pc:sldMkLst>
          <pc:docMk/>
          <pc:sldMk cId="3663677923" sldId="261"/>
        </pc:sldMkLst>
        <pc:spChg chg="del">
          <ac:chgData name="Robert French" userId="3a2cd69823348ced" providerId="LiveId" clId="{3F58EB71-90FC-441B-A966-94A533915F09}" dt="2020-11-08T19:30:13.333" v="217" actId="478"/>
          <ac:spMkLst>
            <pc:docMk/>
            <pc:sldMk cId="3663677923" sldId="261"/>
            <ac:spMk id="2" creationId="{2C177435-E85C-4418-88CE-2D8C8D5ED1C4}"/>
          </ac:spMkLst>
        </pc:spChg>
        <pc:spChg chg="del">
          <ac:chgData name="Robert French" userId="3a2cd69823348ced" providerId="LiveId" clId="{3F58EB71-90FC-441B-A966-94A533915F09}" dt="2020-11-08T19:30:08.380" v="216" actId="478"/>
          <ac:spMkLst>
            <pc:docMk/>
            <pc:sldMk cId="3663677923" sldId="261"/>
            <ac:spMk id="3" creationId="{89F6927F-D42B-4CC0-804D-C739266797F6}"/>
          </ac:spMkLst>
        </pc:spChg>
        <pc:spChg chg="add mod">
          <ac:chgData name="Robert French" userId="3a2cd69823348ced" providerId="LiveId" clId="{3F58EB71-90FC-441B-A966-94A533915F09}" dt="2020-11-08T19:32:09.350" v="281" actId="207"/>
          <ac:spMkLst>
            <pc:docMk/>
            <pc:sldMk cId="3663677923" sldId="261"/>
            <ac:spMk id="4" creationId="{91EE747D-BFE5-443D-B593-4D6E0F37353E}"/>
          </ac:spMkLst>
        </pc:spChg>
      </pc:sldChg>
    </pc:docChg>
  </pc:docChgLst>
</pc:chgInfo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9887A-0099-4306-93E7-B511F07AEEB0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FF55-14C0-4DF6-9C6E-977D06ADD1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15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omarlopez1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group-of-people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hilinit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older-people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zacharytnelson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older-people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by </a:t>
            </a:r>
            <a:r>
              <a:rPr lang="en-GB" dirty="0">
                <a:hlinkClick r:id="rId3"/>
              </a:rPr>
              <a:t>Omar Lopez</a:t>
            </a:r>
            <a:r>
              <a:rPr lang="en-GB" dirty="0"/>
              <a:t> on </a:t>
            </a:r>
            <a:r>
              <a:rPr lang="en-GB" dirty="0" err="1">
                <a:hlinkClick r:id="rId4"/>
              </a:rPr>
              <a:t>Unsplash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FF55-14C0-4DF6-9C6E-977D06ADD13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371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by </a:t>
            </a:r>
            <a:r>
              <a:rPr lang="en-GB" dirty="0">
                <a:hlinkClick r:id="rId3"/>
              </a:rPr>
              <a:t>Philippe Leone</a:t>
            </a:r>
            <a:r>
              <a:rPr lang="en-GB" dirty="0"/>
              <a:t> on </a:t>
            </a:r>
            <a:r>
              <a:rPr lang="en-GB" dirty="0" err="1">
                <a:hlinkClick r:id="rId4"/>
              </a:rPr>
              <a:t>Unsplash</a:t>
            </a:r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FF55-14C0-4DF6-9C6E-977D06ADD13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695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by </a:t>
            </a:r>
            <a:r>
              <a:rPr lang="en-GB" dirty="0">
                <a:hlinkClick r:id="rId3"/>
              </a:rPr>
              <a:t>Zachary Nelson</a:t>
            </a:r>
            <a:r>
              <a:rPr lang="en-GB" dirty="0"/>
              <a:t> on </a:t>
            </a:r>
            <a:r>
              <a:rPr lang="en-GB" dirty="0" err="1">
                <a:hlinkClick r:id="rId4"/>
              </a:rPr>
              <a:t>Unsplash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FF55-14C0-4DF6-9C6E-977D06ADD13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236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D3A85-584B-425A-9931-15B9F226B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4CBB4-450F-45CA-AD86-D9338DE0B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6E65-702A-421E-8DC4-25D490508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03813-5A8F-408D-B194-F6E890E6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9C9A8-3D90-4277-943B-AA31EAD59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7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4749-2CC2-496E-9DA9-5C6B5ECD4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9CB2F-B34D-40AA-B34B-A61A75E8C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43C6E-27C2-4452-9E05-94E204A4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F8A55-F76E-4FF6-9E6F-57D09363B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30C57-24D6-40B5-B8A8-3576B04C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101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859AAB-5E89-4FFA-A250-CDFC5ABDD5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61FFE0-F115-4A3C-815E-B871881FD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5703C-BCEC-4652-B331-4BF35B8A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86956-3DC4-4581-9744-934EFAABF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1C8EC-1EE5-420E-BE54-D778CC72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57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2A69E-4C39-41A2-8733-559289F6D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75D04-1DEF-4531-8051-7BC3D170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06A89-A315-4F39-AF10-43A2D2A8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D574E-F272-46D3-9D74-6464FB3CD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14985-AB37-4AC2-BD07-EC467475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78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8112-EDAC-4DA1-9892-3F0D87CD0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B845B-7689-4A2E-B918-8FC961DC2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408FF-5DEC-4838-89FF-8EBC6DBB4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ED523-E1D7-4052-82F7-7A7E12D91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C3C6E-9AD4-40BC-BA4D-FB357934F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880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95C8E-D01D-4676-9593-715A082A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31347-7977-404D-824E-C9773EB7F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B0B57-5027-45BA-86F1-10022EF9F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5BF63-198E-43B5-9E76-245BC8383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4682D-41C4-4FAA-B0E6-974AB292F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C842B-3B0E-4747-9894-67B25300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822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966E4-2E1E-4756-9414-561260D95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3BC93-9028-4FE1-BF09-EA240AC3A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AF2B2-5C9D-4E39-9A47-50888391D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51C75-D4C2-4DD7-8E5C-422E1210A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DDFA3-19E2-44EA-A97C-5E0FA923B2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107827-2EC7-4C4D-989C-E93A6634D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477F27-75C5-4E45-829E-5E0A6CD8B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998C08-7463-4EB8-8C74-3CA8DCAF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141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AE7BF-8CE0-4EF2-9C3B-E7CAB324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D96DFF-73D6-4277-983D-581361D8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7C47B-6598-4567-9223-672742B7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E74D69-E656-4FF3-8B5B-37E5F13EF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99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85CCC-535F-43BF-8F97-6C3BC6687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B065E8-62F8-4323-8500-DD6789CEA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09DF8-66E7-4491-AF45-2C54802CA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03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9A73-587A-4C83-84C9-5A765A9D4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FE6C8-4DD8-4D99-891C-63EF0AC8A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3F920-7412-4153-A3EF-0F4CBF20C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A2753-6E0E-4259-A36E-3F7FDEF4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37CEA-3DE4-4122-B4BB-0620309FB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953C7-B21A-4A38-8ECA-8DC77093F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612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DFB32-EF74-4135-91BE-093BAE22D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29818-BBFA-4102-8A4B-AA28AFC2DA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4A883-CF16-4472-9062-A49718149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63195-DEC5-4AA4-95FC-39E45DBFD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97728-CF5C-4F33-8602-CDCD1776F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8431-822D-42CE-B764-6132A89AD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740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8C595B-61F4-4E69-9412-2B3A9E114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AFB80-3D10-49F1-A296-AA3918720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48F2D-393C-4A60-9E5F-B1BF9B2D0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64097-6A46-4A71-8670-6BFA7A33EC18}" type="datetimeFigureOut">
              <a:rPr lang="en-GB" smtClean="0"/>
              <a:t>08/11/2020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D9894-0BC2-4E79-9A73-FDC1B20C3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ABEFD-13F8-4ACC-9DB1-A28A05FD7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C48B2-DC8D-4C4A-83ED-832F626282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972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880DDB4-C61F-4616-8DB5-9362407AAAF8}"/>
              </a:ext>
            </a:extLst>
          </p:cNvPr>
          <p:cNvSpPr/>
          <p:nvPr/>
        </p:nvSpPr>
        <p:spPr>
          <a:xfrm>
            <a:off x="1" y="1905506"/>
            <a:ext cx="12191999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Those who tell stories rule the world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56082A-FD3E-4867-B54B-9DFF5306AD8C}"/>
              </a:ext>
            </a:extLst>
          </p:cNvPr>
          <p:cNvSpPr txBox="1"/>
          <p:nvPr/>
        </p:nvSpPr>
        <p:spPr>
          <a:xfrm>
            <a:off x="0" y="6488668"/>
            <a:ext cx="812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effectLst/>
                <a:latin typeface="Source Serif Pro"/>
              </a:rPr>
              <a:t> </a:t>
            </a:r>
            <a:r>
              <a:rPr lang="en-GB" sz="1050" b="0" i="0" dirty="0">
                <a:effectLst/>
              </a:rPr>
              <a:t>Native American proverb - https://www.linkedin.com/pulse/20140905114748-7374576-ted-those-who-tell-the-stories-rule-the-world/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660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58F4EE-846B-477E-A1C5-64BA6415B55F}"/>
              </a:ext>
            </a:extLst>
          </p:cNvPr>
          <p:cNvSpPr/>
          <p:nvPr/>
        </p:nvSpPr>
        <p:spPr>
          <a:xfrm>
            <a:off x="321892" y="1166842"/>
            <a:ext cx="11548216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Storytelling is the oldest form of education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C74831-14DC-443D-9974-349B0B395C32}"/>
              </a:ext>
            </a:extLst>
          </p:cNvPr>
          <p:cNvSpPr txBox="1"/>
          <p:nvPr/>
        </p:nvSpPr>
        <p:spPr>
          <a:xfrm>
            <a:off x="0" y="6488668"/>
            <a:ext cx="812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effectLst/>
                <a:latin typeface="Source Serif Pro"/>
              </a:rPr>
              <a:t>Terry </a:t>
            </a:r>
            <a:r>
              <a:rPr lang="en-GB" b="0" i="0">
                <a:effectLst/>
                <a:latin typeface="Source Serif Pro"/>
              </a:rPr>
              <a:t>Tempest Williams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24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EE747D-BFE5-443D-B593-4D6E0F37353E}"/>
              </a:ext>
            </a:extLst>
          </p:cNvPr>
          <p:cNvSpPr/>
          <p:nvPr/>
        </p:nvSpPr>
        <p:spPr>
          <a:xfrm>
            <a:off x="0" y="1036037"/>
            <a:ext cx="12192000" cy="47859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5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Who is your </a:t>
            </a:r>
          </a:p>
          <a:p>
            <a:pPr algn="ctr"/>
            <a:r>
              <a:rPr lang="en-US" sz="18000" b="1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Audience?</a:t>
            </a:r>
            <a:endParaRPr lang="en-US" sz="18000" b="1" cap="none" spc="0" dirty="0">
              <a:ln w="0"/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6367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FEF2FE4B-2788-4141-B8E0-EBEBF98507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8" b="419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17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text, person, outdoor, posing&#10;&#10;Description automatically generated">
            <a:extLst>
              <a:ext uri="{FF2B5EF4-FFF2-40B4-BE49-F238E27FC236}">
                <a16:creationId xmlns:a16="http://schemas.microsoft.com/office/drawing/2014/main" id="{18291521-FAD9-47F4-88D2-8093221A68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9" b="512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172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group of men jumping in the snow&#10;&#10;Description automatically generated">
            <a:extLst>
              <a:ext uri="{FF2B5EF4-FFF2-40B4-BE49-F238E27FC236}">
                <a16:creationId xmlns:a16="http://schemas.microsoft.com/office/drawing/2014/main" id="{339A729F-DD51-47F3-B653-476370257B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21" b="482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815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60</Words>
  <Application>Microsoft Office PowerPoint</Application>
  <PresentationFormat>Widescreen</PresentationFormat>
  <Paragraphs>12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Source Serif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French</dc:creator>
  <cp:lastModifiedBy>Robert French</cp:lastModifiedBy>
  <cp:revision>1</cp:revision>
  <dcterms:created xsi:type="dcterms:W3CDTF">2020-11-08T19:16:00Z</dcterms:created>
  <dcterms:modified xsi:type="dcterms:W3CDTF">2020-11-08T19:32:29Z</dcterms:modified>
</cp:coreProperties>
</file>

<file path=docProps/thumbnail.jpeg>
</file>